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7332-BBD2-564D-8AF8-E4259979DA6F}" type="datetimeFigureOut">
              <a:rPr lang="en-US" smtClean="0"/>
              <a:t>9/6/12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5DC4-3B4E-8E4C-97C2-FB5CEC07A6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Lesli"/>
                <a:cs typeface="Lesli"/>
              </a:rPr>
              <a:t>This is John. He is a fisherman from Alaska. </a:t>
            </a:r>
            <a:endParaRPr lang="en-US" dirty="0">
              <a:latin typeface="Lesli"/>
              <a:cs typeface="Lesl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11" y="1470025"/>
            <a:ext cx="6529526" cy="3974494"/>
          </a:xfrm>
          <a:prstGeom prst="rect">
            <a:avLst/>
          </a:prstGeom>
        </p:spPr>
      </p:pic>
      <p:cxnSp>
        <p:nvCxnSpPr>
          <p:cNvPr id="6" name="Curved Connector 5"/>
          <p:cNvCxnSpPr/>
          <p:nvPr/>
        </p:nvCxnSpPr>
        <p:spPr>
          <a:xfrm rot="10800000" flipV="1">
            <a:off x="5188469" y="770066"/>
            <a:ext cx="2215911" cy="1378019"/>
          </a:xfrm>
          <a:prstGeom prst="curvedConnector3">
            <a:avLst>
              <a:gd name="adj1" fmla="val -40244"/>
            </a:avLst>
          </a:prstGeom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685800" y="5387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sli"/>
                <a:ea typeface="+mj-ea"/>
                <a:cs typeface="Lesli"/>
              </a:rPr>
              <a:t>This is 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sli"/>
                <a:ea typeface="+mj-ea"/>
                <a:cs typeface="Lesli"/>
              </a:rPr>
              <a:t> largest fish he’s ever  caught.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esli"/>
              <a:ea typeface="+mj-ea"/>
              <a:cs typeface="Lesli"/>
            </a:endParaRPr>
          </a:p>
        </p:txBody>
      </p:sp>
      <p:cxnSp>
        <p:nvCxnSpPr>
          <p:cNvPr id="16" name="Curved Connector 15"/>
          <p:cNvCxnSpPr/>
          <p:nvPr/>
        </p:nvCxnSpPr>
        <p:spPr>
          <a:xfrm flipV="1">
            <a:off x="685800" y="4264341"/>
            <a:ext cx="5738588" cy="1396338"/>
          </a:xfrm>
          <a:prstGeom prst="curvedConnector3">
            <a:avLst>
              <a:gd name="adj1" fmla="val -6509"/>
            </a:avLst>
          </a:prstGeom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esli"/>
                <a:cs typeface="Lesli"/>
              </a:rPr>
              <a:t>The problem is he needs to find out how much the fish weighs. </a:t>
            </a:r>
            <a:endParaRPr lang="en-US" dirty="0">
              <a:latin typeface="Lesli"/>
              <a:cs typeface="Lesl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11" y="1470025"/>
            <a:ext cx="6529526" cy="3974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Lesli"/>
                <a:cs typeface="Lesli"/>
              </a:rPr>
              <a:t>Here are some calculations he’s figured out. </a:t>
            </a:r>
            <a:endParaRPr lang="en-US" dirty="0">
              <a:latin typeface="Lesli"/>
              <a:cs typeface="Lesl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11" y="1470025"/>
            <a:ext cx="6529526" cy="397449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88330" y="1470025"/>
            <a:ext cx="2955670" cy="3704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Lesli"/>
                <a:ea typeface="+mj-ea"/>
                <a:cs typeface="Lesli"/>
              </a:rPr>
              <a:t>Together, he and the fish weigh 382.6 lbs.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esli"/>
              <a:ea typeface="+mj-ea"/>
              <a:cs typeface="Lesl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Lesli"/>
                <a:ea typeface="+mj-ea"/>
                <a:cs typeface="Lesli"/>
              </a:rPr>
              <a:t>He weighs 294.3 lbs.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esli"/>
              <a:ea typeface="+mj-ea"/>
              <a:cs typeface="Lesl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182" y="5444519"/>
            <a:ext cx="8761818" cy="138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Lesli"/>
                <a:ea typeface="+mj-ea"/>
                <a:cs typeface="Lesli"/>
              </a:rPr>
              <a:t>Using this information,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Lesli"/>
                <a:ea typeface="+mj-ea"/>
                <a:cs typeface="Lesli"/>
              </a:rPr>
              <a:t>how much does the fish weigh?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Lesli"/>
                <a:ea typeface="+mj-ea"/>
                <a:cs typeface="Lesli"/>
              </a:rPr>
              <a:t>How did you arrive at your solution?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esli"/>
              <a:ea typeface="+mj-ea"/>
              <a:cs typeface="Lesl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701E-6 -3.77516E-6 L -0.24228 -0.00601 " pathEditMode="relative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This is John. He is a fisherman from Alaska. </vt:lpstr>
      <vt:lpstr>The problem is he needs to find out how much the fish weighs. </vt:lpstr>
      <vt:lpstr>Here are some calculations he’s figured out.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John. He is a fisherman from Alaska. </dc:title>
  <dc:creator>Jenny Chien</dc:creator>
  <cp:lastModifiedBy>Jenny Chien</cp:lastModifiedBy>
  <cp:revision>1</cp:revision>
  <dcterms:created xsi:type="dcterms:W3CDTF">2012-09-07T04:49:28Z</dcterms:created>
  <dcterms:modified xsi:type="dcterms:W3CDTF">2012-09-07T05:01:29Z</dcterms:modified>
</cp:coreProperties>
</file>